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15E5A-98C2-4326-A163-44425D97EDD5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F0DE-516D-489A-B1CE-EEA01145FD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15E5A-98C2-4326-A163-44425D97EDD5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F0DE-516D-489A-B1CE-EEA01145FD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15E5A-98C2-4326-A163-44425D97EDD5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F0DE-516D-489A-B1CE-EEA01145FD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15E5A-98C2-4326-A163-44425D97EDD5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F0DE-516D-489A-B1CE-EEA01145FD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15E5A-98C2-4326-A163-44425D97EDD5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F0DE-516D-489A-B1CE-EEA01145FD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15E5A-98C2-4326-A163-44425D97EDD5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F0DE-516D-489A-B1CE-EEA01145FD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15E5A-98C2-4326-A163-44425D97EDD5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F0DE-516D-489A-B1CE-EEA01145FD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15E5A-98C2-4326-A163-44425D97EDD5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F0DE-516D-489A-B1CE-EEA01145FD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15E5A-98C2-4326-A163-44425D97EDD5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F0DE-516D-489A-B1CE-EEA01145FD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15E5A-98C2-4326-A163-44425D97EDD5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F0DE-516D-489A-B1CE-EEA01145FD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15E5A-98C2-4326-A163-44425D97EDD5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F0DE-516D-489A-B1CE-EEA01145FD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15E5A-98C2-4326-A163-44425D97EDD5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BF0DE-516D-489A-B1CE-EEA01145FD8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470025"/>
          </a:xfrm>
        </p:spPr>
        <p:txBody>
          <a:bodyPr/>
          <a:lstStyle/>
          <a:p>
            <a:r>
              <a:rPr lang="en-US" dirty="0" smtClean="0"/>
              <a:t>RIP RAP Class at Fab Lab CCBC</a:t>
            </a:r>
            <a:endParaRPr lang="en-US" dirty="0"/>
          </a:p>
        </p:txBody>
      </p:sp>
      <p:pic>
        <p:nvPicPr>
          <p:cNvPr id="4" name="Picture 3" descr="umakeit_pictur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1219200"/>
            <a:ext cx="6299200" cy="4724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RIP RAP Class at Fab Lab CCBC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RIP RAP Class at Fab Lab CCBC</dc:title>
  <dc:creator>Windows User</dc:creator>
  <cp:lastModifiedBy>Windows User</cp:lastModifiedBy>
  <cp:revision>2</cp:revision>
  <dcterms:created xsi:type="dcterms:W3CDTF">2011-08-12T14:11:13Z</dcterms:created>
  <dcterms:modified xsi:type="dcterms:W3CDTF">2011-08-12T14:25:49Z</dcterms:modified>
</cp:coreProperties>
</file>